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81" r:id="rId3"/>
    <p:sldId id="275" r:id="rId4"/>
    <p:sldId id="280" r:id="rId5"/>
    <p:sldId id="279" r:id="rId6"/>
    <p:sldId id="278" r:id="rId7"/>
    <p:sldId id="277" r:id="rId8"/>
    <p:sldId id="274" r:id="rId9"/>
    <p:sldId id="282" r:id="rId10"/>
    <p:sldId id="285" r:id="rId11"/>
    <p:sldId id="283" r:id="rId12"/>
    <p:sldId id="284" r:id="rId13"/>
    <p:sldId id="286" r:id="rId14"/>
    <p:sldId id="287" r:id="rId15"/>
    <p:sldId id="288" r:id="rId16"/>
    <p:sldId id="263" r:id="rId17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204" autoAdjust="0"/>
    <p:restoredTop sz="94660"/>
  </p:normalViewPr>
  <p:slideViewPr>
    <p:cSldViewPr snapToGrid="0">
      <p:cViewPr varScale="1">
        <p:scale>
          <a:sx n="83" d="100"/>
          <a:sy n="83" d="100"/>
        </p:scale>
        <p:origin x="677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45E28F0-0AA1-4BA4-8871-BA3FFD4331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51D9D788-EF46-40E5-8026-AEE7B9B45F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/>
              <a:t>Asıl alt başlık stilini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444F8403-1C13-4F6E-9334-86287610C7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C3C27-0107-4CE0-B7D4-871D31AEF33F}" type="datetimeFigureOut">
              <a:rPr lang="tr-TR" smtClean="0"/>
              <a:t>30.11.2022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98D4093C-3CB7-4241-8561-F44960041D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9B4786E5-09B6-4B63-ABFF-C64F406A09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F0123-F476-456F-96A8-648FC287EB5B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6930835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5490453-519D-4933-B813-6382B760FE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BD45AC0A-40C5-44B2-A6F9-D04A9F7566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B44FDFEB-449D-4C05-8D45-270079FECF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C3C27-0107-4CE0-B7D4-871D31AEF33F}" type="datetimeFigureOut">
              <a:rPr lang="tr-TR" smtClean="0"/>
              <a:t>30.11.2022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C8BACE0E-B082-45D9-AFDB-F72431C2B6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105BC36C-5B06-48A9-8087-E8F795296F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F0123-F476-456F-96A8-648FC287EB5B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5681394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>
            <a:extLst>
              <a:ext uri="{FF2B5EF4-FFF2-40B4-BE49-F238E27FC236}">
                <a16:creationId xmlns:a16="http://schemas.microsoft.com/office/drawing/2014/main" id="{E7844A86-84F5-4F90-ADC3-2D74CAC1B2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84CBC191-0051-4776-BBE1-A861D6FF4F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5C4D7AE8-046F-4C0C-BE5D-3D82724510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C3C27-0107-4CE0-B7D4-871D31AEF33F}" type="datetimeFigureOut">
              <a:rPr lang="tr-TR" smtClean="0"/>
              <a:t>30.11.2022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96B0C7F3-61AD-4D75-8545-3CD72F4B0E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43C52F6E-CBAA-41C8-A786-CFB54D335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F0123-F476-456F-96A8-648FC287EB5B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2459879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763F95EE-2088-4CF4-A241-2B7580167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7879E2B2-7DF7-45A7-8C47-393F10B914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BD41B302-A6AE-44AA-9B04-5C44205451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C3C27-0107-4CE0-B7D4-871D31AEF33F}" type="datetimeFigureOut">
              <a:rPr lang="tr-TR" smtClean="0"/>
              <a:t>30.11.2022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BF89B037-55E1-4465-BE8F-B4CF4242B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214B95CF-F391-45EA-91C1-386E2BCC0A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F0123-F476-456F-96A8-648FC287EB5B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7310713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84100F5-85A9-4923-A117-D5D88B1C04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ADC1104A-302A-4804-ACFE-8AE82E3330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5F217B7F-1850-4012-A615-89F09D4DC9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C3C27-0107-4CE0-B7D4-871D31AEF33F}" type="datetimeFigureOut">
              <a:rPr lang="tr-TR" smtClean="0"/>
              <a:t>30.11.2022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B013A675-BDA5-4CAA-90DB-A1F3DE58B6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0B81334F-E7C2-4A5F-926F-1A78CEAB93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F0123-F476-456F-96A8-648FC287EB5B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2421160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3421CED-7ACA-4038-AD19-4965A48670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322F3D0E-E5CB-4D3A-A6B5-A78DFC137F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ADFF0233-F8B5-47A2-A124-6ECDF1CED0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F70D288F-772E-40D3-9ACC-18BE8D6082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C3C27-0107-4CE0-B7D4-871D31AEF33F}" type="datetimeFigureOut">
              <a:rPr lang="tr-TR" smtClean="0"/>
              <a:t>30.11.2022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CF37C4B3-827E-430C-8AEB-A3D45F640D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48B2BB37-C5A4-4A07-9893-A5125DF142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F0123-F476-456F-96A8-648FC287EB5B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7158965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22515CB4-065C-4ED8-84E0-6904A258F9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DB61C741-4241-4BA1-B5F8-F697387485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F4D7D615-A8FA-497E-912B-E706BB2C9E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Metin Yer Tutucusu 4">
            <a:extLst>
              <a:ext uri="{FF2B5EF4-FFF2-40B4-BE49-F238E27FC236}">
                <a16:creationId xmlns:a16="http://schemas.microsoft.com/office/drawing/2014/main" id="{1128C293-7435-4AF2-A236-F55FA002095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" name="İçerik Yer Tutucusu 5">
            <a:extLst>
              <a:ext uri="{FF2B5EF4-FFF2-40B4-BE49-F238E27FC236}">
                <a16:creationId xmlns:a16="http://schemas.microsoft.com/office/drawing/2014/main" id="{CF1FD6EA-C6B9-4281-83D7-0DFD174CBF0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7" name="Veri Yer Tutucusu 6">
            <a:extLst>
              <a:ext uri="{FF2B5EF4-FFF2-40B4-BE49-F238E27FC236}">
                <a16:creationId xmlns:a16="http://schemas.microsoft.com/office/drawing/2014/main" id="{284B65CD-8619-4F15-930E-6C6206956E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C3C27-0107-4CE0-B7D4-871D31AEF33F}" type="datetimeFigureOut">
              <a:rPr lang="tr-TR" smtClean="0"/>
              <a:t>30.11.2022</a:t>
            </a:fld>
            <a:endParaRPr lang="tr-TR"/>
          </a:p>
        </p:txBody>
      </p:sp>
      <p:sp>
        <p:nvSpPr>
          <p:cNvPr id="8" name="Alt Bilgi Yer Tutucusu 7">
            <a:extLst>
              <a:ext uri="{FF2B5EF4-FFF2-40B4-BE49-F238E27FC236}">
                <a16:creationId xmlns:a16="http://schemas.microsoft.com/office/drawing/2014/main" id="{F83CD480-EAD3-483B-8BEA-D250091500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ayt Numarası Yer Tutucusu 8">
            <a:extLst>
              <a:ext uri="{FF2B5EF4-FFF2-40B4-BE49-F238E27FC236}">
                <a16:creationId xmlns:a16="http://schemas.microsoft.com/office/drawing/2014/main" id="{60D8E797-01C9-4AD8-A9AF-81D8BA516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F0123-F476-456F-96A8-648FC287EB5B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7298737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73BB0D38-9F33-4BE9-BCB0-DB7CF89EA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Veri Yer Tutucusu 2">
            <a:extLst>
              <a:ext uri="{FF2B5EF4-FFF2-40B4-BE49-F238E27FC236}">
                <a16:creationId xmlns:a16="http://schemas.microsoft.com/office/drawing/2014/main" id="{FD5D3B42-EFBF-4BC5-BF34-735F0987E9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C3C27-0107-4CE0-B7D4-871D31AEF33F}" type="datetimeFigureOut">
              <a:rPr lang="tr-TR" smtClean="0"/>
              <a:t>30.11.2022</a:t>
            </a:fld>
            <a:endParaRPr lang="tr-TR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9C69F4AA-3071-439E-A8F6-F96B4BBE0E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DB8AF363-362C-4BE0-8D73-0E4829991B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F0123-F476-456F-96A8-648FC287EB5B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2390113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>
            <a:extLst>
              <a:ext uri="{FF2B5EF4-FFF2-40B4-BE49-F238E27FC236}">
                <a16:creationId xmlns:a16="http://schemas.microsoft.com/office/drawing/2014/main" id="{9131CA3C-83A4-4F4B-85D5-7BE9A0D9D1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C3C27-0107-4CE0-B7D4-871D31AEF33F}" type="datetimeFigureOut">
              <a:rPr lang="tr-TR" smtClean="0"/>
              <a:t>30.11.2022</a:t>
            </a:fld>
            <a:endParaRPr lang="tr-TR"/>
          </a:p>
        </p:txBody>
      </p:sp>
      <p:sp>
        <p:nvSpPr>
          <p:cNvPr id="3" name="Alt Bilgi Yer Tutucusu 2">
            <a:extLst>
              <a:ext uri="{FF2B5EF4-FFF2-40B4-BE49-F238E27FC236}">
                <a16:creationId xmlns:a16="http://schemas.microsoft.com/office/drawing/2014/main" id="{61CE2547-F27E-42B9-B038-64D0E0AC5B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2D0D4338-E331-4B99-AD1D-A52502199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F0123-F476-456F-96A8-648FC287EB5B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1620214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445DA67-6D6F-494C-A64A-C8091B612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C0F8D99E-7965-42A0-A183-B07BE44932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E386F3F3-0FF5-45D9-9401-4CD4FE9A17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581F480F-4879-4DFC-BAF8-E849CE881F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C3C27-0107-4CE0-B7D4-871D31AEF33F}" type="datetimeFigureOut">
              <a:rPr lang="tr-TR" smtClean="0"/>
              <a:t>30.11.2022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4574B326-2897-44D2-9529-3011D4F3E5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DFA2C176-75E6-48A4-BB96-64BA360A88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F0123-F476-456F-96A8-648FC287EB5B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787293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DD0A6B4-5B08-43DC-96FB-D5896513D3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Resim Yer Tutucusu 2">
            <a:extLst>
              <a:ext uri="{FF2B5EF4-FFF2-40B4-BE49-F238E27FC236}">
                <a16:creationId xmlns:a16="http://schemas.microsoft.com/office/drawing/2014/main" id="{117039F6-D6A8-46C0-A78B-D31FBFA751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86466818-A046-49DD-9768-16F50CB0FE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557C4544-525F-45D2-A217-DB8E921C49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C3C27-0107-4CE0-B7D4-871D31AEF33F}" type="datetimeFigureOut">
              <a:rPr lang="tr-TR" smtClean="0"/>
              <a:t>30.11.2022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41A62552-2889-41C9-8B17-3FF6C07F54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EC375FEC-E7AA-4785-B734-9836B9EF1D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F0123-F476-456F-96A8-648FC287EB5B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7239112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>
            <a:extLst>
              <a:ext uri="{FF2B5EF4-FFF2-40B4-BE49-F238E27FC236}">
                <a16:creationId xmlns:a16="http://schemas.microsoft.com/office/drawing/2014/main" id="{8F24FB4D-7001-48C7-B4E4-A5A3F2D349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21BA3113-855A-463D-8A17-464C115AF3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B032A596-C9A9-45B3-ABA7-7A9D6CD5D8C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9C3C27-0107-4CE0-B7D4-871D31AEF33F}" type="datetimeFigureOut">
              <a:rPr lang="tr-TR" smtClean="0"/>
              <a:t>30.11.2022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81FF378D-C0EE-4B35-B144-2072B40E1F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83AD58DD-9ADD-44D3-B5CC-FEDD64EA5D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5F0123-F476-456F-96A8-648FC287EB5B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156183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ccyucel@pau.edu.tr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4B8EF9A3-BF97-465E-8A87-2043013632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52978" y="742054"/>
            <a:ext cx="9144000" cy="1594743"/>
          </a:xfrm>
        </p:spPr>
        <p:txBody>
          <a:bodyPr>
            <a:normAutofit/>
          </a:bodyPr>
          <a:lstStyle/>
          <a:p>
            <a:r>
              <a:rPr lang="tr-TR" dirty="0"/>
              <a:t>MAT 237 LİNEER CEBİR</a:t>
            </a:r>
            <a:br>
              <a:rPr lang="tr-TR" dirty="0"/>
            </a:br>
            <a:r>
              <a:rPr lang="tr-TR" sz="2800" dirty="0"/>
              <a:t>(2020-2021 GÜZ DÖNEMİ)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37B9AA75-C7FC-426D-8581-82C59F493C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90968"/>
            <a:ext cx="9144000" cy="1594744"/>
          </a:xfrm>
        </p:spPr>
        <p:txBody>
          <a:bodyPr>
            <a:normAutofit fontScale="70000" lnSpcReduction="20000"/>
          </a:bodyPr>
          <a:lstStyle/>
          <a:p>
            <a:r>
              <a:rPr lang="tr-TR" dirty="0"/>
              <a:t>Canan CELEP YÜCEL</a:t>
            </a:r>
          </a:p>
          <a:p>
            <a:endParaRPr lang="tr-TR" dirty="0"/>
          </a:p>
          <a:p>
            <a:r>
              <a:rPr lang="tr-TR" dirty="0"/>
              <a:t>E-posta: </a:t>
            </a:r>
            <a:r>
              <a:rPr lang="tr-TR" dirty="0">
                <a:hlinkClick r:id="rId2"/>
              </a:rPr>
              <a:t>ccyucel@pau.edu.tr</a:t>
            </a:r>
            <a:endParaRPr lang="tr-TR" dirty="0"/>
          </a:p>
          <a:p>
            <a:endParaRPr lang="tr-TR" dirty="0"/>
          </a:p>
          <a:p>
            <a:r>
              <a:rPr lang="tr-TR" dirty="0"/>
              <a:t>9. HAFTA</a:t>
            </a:r>
          </a:p>
        </p:txBody>
      </p:sp>
      <p:sp>
        <p:nvSpPr>
          <p:cNvPr id="4" name="Metin kutusu 3">
            <a:extLst>
              <a:ext uri="{FF2B5EF4-FFF2-40B4-BE49-F238E27FC236}">
                <a16:creationId xmlns:a16="http://schemas.microsoft.com/office/drawing/2014/main" id="{C96F12D6-7CF3-4E1F-A3E7-88546E418E91}"/>
              </a:ext>
            </a:extLst>
          </p:cNvPr>
          <p:cNvSpPr txBox="1"/>
          <p:nvPr/>
        </p:nvSpPr>
        <p:spPr>
          <a:xfrm>
            <a:off x="3265055" y="2892472"/>
            <a:ext cx="566189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2800" dirty="0"/>
              <a:t>Fen Edebiyat Fakültesi</a:t>
            </a:r>
          </a:p>
          <a:p>
            <a:pPr algn="ctr"/>
            <a:r>
              <a:rPr lang="tr-TR" sz="2800" dirty="0"/>
              <a:t>Matematik Bölümü</a:t>
            </a:r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1620A332-EF17-4893-B113-5B3CCE7D49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EB2B1-CF69-465F-8E35-DBB4462B7135}" type="slidenum">
              <a:rPr lang="tr-TR" smtClean="0"/>
              <a:t>1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7173550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7410E03A-D2F7-4E36-B7CF-BF5D0378DD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3243" y="685800"/>
            <a:ext cx="10740557" cy="724363"/>
          </a:xfrm>
        </p:spPr>
        <p:txBody>
          <a:bodyPr>
            <a:normAutofit/>
          </a:bodyPr>
          <a:lstStyle/>
          <a:p>
            <a:r>
              <a:rPr lang="tr-TR" b="1" dirty="0"/>
              <a:t>Baz (Taban) ve Boyut</a:t>
            </a:r>
          </a:p>
        </p:txBody>
      </p:sp>
      <p:pic>
        <p:nvPicPr>
          <p:cNvPr id="4" name="İçerik Yer Tutucusu 3">
            <a:extLst>
              <a:ext uri="{FF2B5EF4-FFF2-40B4-BE49-F238E27FC236}">
                <a16:creationId xmlns:a16="http://schemas.microsoft.com/office/drawing/2014/main" id="{98F7C84E-78CA-4ED1-ACDA-FC53A65ECA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3243" y="2305050"/>
            <a:ext cx="10965514" cy="2752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822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9422731E-B219-431F-A3EF-4CDB69C95C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62" y="274375"/>
            <a:ext cx="11877675" cy="658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4595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Resim 1">
            <a:extLst>
              <a:ext uri="{FF2B5EF4-FFF2-40B4-BE49-F238E27FC236}">
                <a16:creationId xmlns:a16="http://schemas.microsoft.com/office/drawing/2014/main" id="{C6D3AB79-AF78-48DE-A4D3-DB0B56B7AD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50" y="38748"/>
            <a:ext cx="10020300" cy="3532154"/>
          </a:xfrm>
          <a:prstGeom prst="rect">
            <a:avLst/>
          </a:prstGeom>
          <a:ln>
            <a:noFill/>
          </a:ln>
        </p:spPr>
      </p:pic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D595F6BB-C0D0-46A3-90F1-45FB4E438E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350" y="3693823"/>
            <a:ext cx="11534775" cy="3079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9635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6A2B132B-D42A-408F-936B-0BA9B7729B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25" y="771524"/>
            <a:ext cx="12045722" cy="1831997"/>
          </a:xfrm>
          <a:prstGeom prst="rect">
            <a:avLst/>
          </a:prstGeom>
        </p:spPr>
      </p:pic>
      <p:pic>
        <p:nvPicPr>
          <p:cNvPr id="3" name="Resim 2">
            <a:extLst>
              <a:ext uri="{FF2B5EF4-FFF2-40B4-BE49-F238E27FC236}">
                <a16:creationId xmlns:a16="http://schemas.microsoft.com/office/drawing/2014/main" id="{BC612994-F607-43E3-A408-5B5040526D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719422"/>
            <a:ext cx="12192000" cy="1933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0768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Resim 1">
            <a:extLst>
              <a:ext uri="{FF2B5EF4-FFF2-40B4-BE49-F238E27FC236}">
                <a16:creationId xmlns:a16="http://schemas.microsoft.com/office/drawing/2014/main" id="{A5BBC5A9-AA30-4649-987D-0E12870649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915921"/>
            <a:ext cx="10905066" cy="3026156"/>
          </a:xfrm>
          <a:prstGeom prst="rect">
            <a:avLst/>
          </a:prstGeom>
          <a:ln>
            <a:noFill/>
          </a:ln>
        </p:spPr>
      </p:pic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614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Resim 1">
            <a:extLst>
              <a:ext uri="{FF2B5EF4-FFF2-40B4-BE49-F238E27FC236}">
                <a16:creationId xmlns:a16="http://schemas.microsoft.com/office/drawing/2014/main" id="{3C50A239-5770-4910-B588-7DA61F2FE1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891" y="1314450"/>
            <a:ext cx="11665533" cy="4520393"/>
          </a:xfrm>
          <a:prstGeom prst="rect">
            <a:avLst/>
          </a:prstGeom>
          <a:ln>
            <a:noFill/>
          </a:ln>
        </p:spPr>
      </p:pic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7026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BD2D02A9-3F61-4199-A180-BB81FC9231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5368" y="2043663"/>
            <a:ext cx="6105194" cy="203105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3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Dinlediğiniz için teşekkürler…</a:t>
            </a:r>
            <a:br>
              <a:rPr lang="en-US" sz="33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br>
              <a:rPr lang="en-US" sz="33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br>
              <a:rPr lang="en-US" sz="33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endParaRPr lang="en-US" sz="33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2513436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8CF006BA-61EE-44BF-8C8B-6CE908747C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583" y="390547"/>
            <a:ext cx="10258887" cy="723022"/>
          </a:xfrm>
        </p:spPr>
        <p:txBody>
          <a:bodyPr/>
          <a:lstStyle/>
          <a:p>
            <a:r>
              <a:rPr lang="tr-TR" b="1" dirty="0"/>
              <a:t>Lineer Bağımlılık ve Lineer Bağımsızlık</a:t>
            </a:r>
          </a:p>
        </p:txBody>
      </p:sp>
      <p:pic>
        <p:nvPicPr>
          <p:cNvPr id="4" name="İçerik Yer Tutucusu 3">
            <a:extLst>
              <a:ext uri="{FF2B5EF4-FFF2-40B4-BE49-F238E27FC236}">
                <a16:creationId xmlns:a16="http://schemas.microsoft.com/office/drawing/2014/main" id="{8AF846D1-F66F-47DA-8CED-21615734B4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1870" y="1790205"/>
            <a:ext cx="10515600" cy="3277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7638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E59FCE22-84A1-4E5A-B149-78BB4316DB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50" y="923925"/>
            <a:ext cx="11548533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5658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>
            <a:extLst>
              <a:ext uri="{FF2B5EF4-FFF2-40B4-BE49-F238E27FC236}">
                <a16:creationId xmlns:a16="http://schemas.microsoft.com/office/drawing/2014/main" id="{69D184B2-2226-4E31-BCCB-444330767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118533" y="918266"/>
            <a:ext cx="706127" cy="5863534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Freeform 7">
            <a:extLst>
              <a:ext uri="{FF2B5EF4-FFF2-40B4-BE49-F238E27FC236}">
                <a16:creationId xmlns:a16="http://schemas.microsoft.com/office/drawing/2014/main" id="{1AC4D4E3-486A-464A-8EC8-D448810972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117879" y="643467"/>
            <a:ext cx="420307" cy="5668919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64DE13E-58EB-4475-B79C-0D4FC65123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38387" y="643467"/>
            <a:ext cx="10933503" cy="5391944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" name="Resim 1">
            <a:extLst>
              <a:ext uri="{FF2B5EF4-FFF2-40B4-BE49-F238E27FC236}">
                <a16:creationId xmlns:a16="http://schemas.microsoft.com/office/drawing/2014/main" id="{B067B7B4-743A-4299-9045-E6690E1179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3578" y="2904990"/>
            <a:ext cx="9664846" cy="869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9237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8A49C9BC-18F5-4B34-BD50-5CFE805090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750" y="70601"/>
            <a:ext cx="9820275" cy="6787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3196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933508C9-811B-429F-BC0C-0797FF9593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49126"/>
            <a:ext cx="10438725" cy="6759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3076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B4B8A9C3-2E9E-48D2-9C48-044B54945F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193461"/>
            <a:ext cx="10905066" cy="4471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8515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4B30DCC1-F8B0-462D-967B-30A7C13083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509" y="1143000"/>
            <a:ext cx="11891968" cy="4221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589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94B9E4BF-ADC4-4E85-89CE-A9CB1504DE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38" y="1952625"/>
            <a:ext cx="12085961" cy="2978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8015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</TotalTime>
  <Words>49</Words>
  <Application>Microsoft Office PowerPoint</Application>
  <PresentationFormat>Geniş ekran</PresentationFormat>
  <Paragraphs>12</Paragraphs>
  <Slides>16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3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 Teması</vt:lpstr>
      <vt:lpstr>MAT 237 LİNEER CEBİR (2020-2021 GÜZ DÖNEMİ)</vt:lpstr>
      <vt:lpstr>Lineer Bağımlılık ve Lineer Bağımsızlık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Baz (Taban) ve Boyut</vt:lpstr>
      <vt:lpstr>PowerPoint Sunusu</vt:lpstr>
      <vt:lpstr>PowerPoint Sunusu</vt:lpstr>
      <vt:lpstr>PowerPoint Sunusu</vt:lpstr>
      <vt:lpstr>PowerPoint Sunusu</vt:lpstr>
      <vt:lpstr>PowerPoint Sunusu</vt:lpstr>
      <vt:lpstr>Dinlediğiniz için teşekkürler… 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MAT 237 LİNEER CEBİR (2020-2021 GÜZ DÖNEMİ)</dc:title>
  <dc:creator>CANAN CELEP YUCEL</dc:creator>
  <cp:lastModifiedBy>ELIF NAZLI BULBUL</cp:lastModifiedBy>
  <cp:revision>30</cp:revision>
  <dcterms:created xsi:type="dcterms:W3CDTF">2020-11-20T14:12:32Z</dcterms:created>
  <dcterms:modified xsi:type="dcterms:W3CDTF">2022-11-29T21:02:43Z</dcterms:modified>
</cp:coreProperties>
</file>